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89" r:id="rId4"/>
    <p:sldId id="283" r:id="rId5"/>
    <p:sldId id="285" r:id="rId6"/>
    <p:sldId id="286" r:id="rId7"/>
    <p:sldId id="290" r:id="rId8"/>
    <p:sldId id="288" r:id="rId9"/>
    <p:sldId id="28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071CEAF-6320-4AC9-9455-709D23C9CA83}">
          <p14:sldIdLst>
            <p14:sldId id="257"/>
            <p14:sldId id="258"/>
            <p14:sldId id="289"/>
            <p14:sldId id="283"/>
            <p14:sldId id="285"/>
            <p14:sldId id="286"/>
            <p14:sldId id="290"/>
            <p14:sldId id="288"/>
            <p14:sldId id="287"/>
          </p14:sldIdLst>
        </p14:section>
        <p14:section name="Раздел без заголовка" id="{727153B9-5EB3-42E1-ADC1-76AA681E9DC3}">
          <p14:sldIdLst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110" d="100"/>
          <a:sy n="110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2200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200" dirty="0">
                <a:solidFill>
                  <a:schemeClr val="tx1"/>
                </a:solidFill>
              </a:rPr>
              <a:t>бюджетное дошкольное образовательное учреждение «Детский сад комбинированного вида № 7 «Улыбка» </a:t>
            </a:r>
            <a:r>
              <a:rPr lang="ru-RU" sz="2200" dirty="0" smtClean="0">
                <a:solidFill>
                  <a:schemeClr val="tx1"/>
                </a:solidFill>
              </a:rPr>
              <a:t>г. Канск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             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  </a:t>
            </a:r>
            <a:r>
              <a:rPr lang="ru-RU" sz="4000" i="1" dirty="0" smtClean="0">
                <a:solidFill>
                  <a:schemeClr val="tx1"/>
                </a:solidFill>
              </a:rPr>
              <a:t/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Проект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«УЛЫБКА – НАШ УЮТНЫЙ ДОМ!»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4000" i="1" dirty="0" smtClean="0">
                <a:solidFill>
                  <a:schemeClr val="tx1"/>
                </a:solidFill>
              </a:rPr>
              <a:t>                                        </a:t>
            </a:r>
            <a:br>
              <a:rPr lang="ru-RU" sz="4000" i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С.Е.Ванцевич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Н.Н.Кузьмина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"/>
            <a:ext cx="11763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07315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9821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Активное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участие семей воспитанников в социально-значимом деле,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укрепляет взаимоотношения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между детьми, родителями 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воспитателями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80"/>
            <a:ext cx="3276600" cy="186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69" y="3836617"/>
            <a:ext cx="31400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427" y="520460"/>
            <a:ext cx="2474214" cy="185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Lenovo\Desktop\Ванцевич\DSC05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250" y="4038600"/>
            <a:ext cx="2728949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4682" y="1143000"/>
            <a:ext cx="7494918" cy="6858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«Знаменитые места города Канска»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9188" y="2133600"/>
            <a:ext cx="2084717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Экскурсии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2800" y="2057400"/>
            <a:ext cx="2438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Презентации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2200" y="2133600"/>
            <a:ext cx="22098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Видео ролики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Lenovo\Desktop\Ванцевич\Новая папка (8)\IMG-88496046ba91ad0847aab7d132fb61a6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77264"/>
            <a:ext cx="2518015" cy="211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Ванцевич\Новая папка (8)\IMG-d0b8457a151f62aa98bbb3517710c0a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37626"/>
            <a:ext cx="1752600" cy="29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Ванцевич\Новая папка (8)\IMG-a43986a059a4f1baf8934fd71c084f77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4200"/>
            <a:ext cx="1634898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Lenovo\Desktop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2753744" cy="15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Форма проведения: групповая и подгрупповая в рамках организации педагогического процесса в организованной образовательной деятельности, при проведении режимных моментов, во время субботников, акций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2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754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tx1"/>
                </a:solidFill>
              </a:rPr>
              <a:t>Цель проекта: </a:t>
            </a:r>
            <a:r>
              <a:rPr lang="ru-RU" sz="2900" dirty="0">
                <a:solidFill>
                  <a:schemeClr val="tx1"/>
                </a:solidFill>
              </a:rPr>
              <a:t>создание на территории детского сада уменьшенной модели памятных мест города Канска. Триумфальная арка «Царские ворота», Стелла «Канск», Скамья примирения</a:t>
            </a:r>
            <a:r>
              <a:rPr lang="ru-RU" sz="2900" u="sng" dirty="0">
                <a:solidFill>
                  <a:schemeClr val="tx1"/>
                </a:solidFill>
              </a:rPr>
              <a:t>. </a:t>
            </a:r>
            <a:endParaRPr lang="ru-RU" sz="29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9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chemeClr val="tx1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tx1"/>
                </a:solidFill>
              </a:rPr>
              <a:t>1.Изучить историю выбранных объектов: Триумфальная арка «Царские ворота», Стелла «Канск», Скамья примирения;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tx1"/>
                </a:solidFill>
              </a:rPr>
              <a:t>2.Организовать совместную деятельность по созданию объектов на территории детского сада: от макета до уменьшенной модели.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tx1"/>
                </a:solidFill>
              </a:rPr>
              <a:t>3. Развивать у детей навыки групповой работы, творческие способности, чувство ответственности за общее дело.</a:t>
            </a:r>
          </a:p>
          <a:p>
            <a:pPr marL="0" indent="0">
              <a:buNone/>
            </a:pPr>
            <a:r>
              <a:rPr lang="ru-RU" sz="3100" dirty="0">
                <a:solidFill>
                  <a:schemeClr val="tx1"/>
                </a:solidFill>
              </a:rPr>
              <a:t>4.Воспитывать любовь к малой Родине, бережное отношение к историческому и культурному наследию.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92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1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этап - организационный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89470"/>
              </p:ext>
            </p:extLst>
          </p:nvPr>
        </p:nvGraphicFramePr>
        <p:xfrm>
          <a:off x="304800" y="1981200"/>
          <a:ext cx="6077585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435"/>
                <a:gridCol w="2018665"/>
                <a:gridCol w="19754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Деятельность детей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Деятельность педагогов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Родители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</a:rPr>
                        <a:t>Творческое задание по выбору объекта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«Изобразите то памятное место города, которое Вы бы хотели видеть на территории детского сада».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Обсуждение на «Утреннем круге»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Подбор литературы, фотографий, иллюстраций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Подбор литературы, фотографий, иллюстраций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96326"/>
            <a:ext cx="2488194" cy="180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Ванцевич\проект канск\DSC05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784" y="4114800"/>
            <a:ext cx="309372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enovo\Desktop\Ванцевич\P1010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76600"/>
            <a:ext cx="1466994" cy="13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Ванцевич\P10109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9849" y="4876800"/>
            <a:ext cx="233574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Ванцевич\P10109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30030"/>
            <a:ext cx="1625457" cy="216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04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328" y="381000"/>
            <a:ext cx="8371936" cy="1347537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II </a:t>
            </a:r>
            <a:r>
              <a:rPr lang="ru-RU" dirty="0">
                <a:solidFill>
                  <a:srgbClr val="FF0000"/>
                </a:solidFill>
              </a:rPr>
              <a:t>этап – основной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4488246"/>
              </p:ext>
            </p:extLst>
          </p:nvPr>
        </p:nvGraphicFramePr>
        <p:xfrm>
          <a:off x="400409" y="1371813"/>
          <a:ext cx="5448300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8300"/>
              </a:tblGrid>
              <a:tr h="1877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-Дети находили ответы на вопросы;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- рисовали объекты для создания макетов;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- создавали макеты;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- провели экскурсию по территории детского сада для выбора места установки объектов, определяли их расположение на плане-схеме территории ДОУ.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-вместе с родителями выполнили  расчетно-сметную документацию по приобретению строительных материалов для возведения объектов 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запущена акция «Мой кирпич в Триумфальной арке»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создание объектов на территории детского сада</a:t>
                      </a: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8" name="Picture 2" descr="C:\Users\Lenovo\Desktop\Ванцевич\проект канск\Lenovo_A1000_IMG_20190325_101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Ванцевич\проект канск\Lenovo_A1000_IMG_20190222_16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2004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enovo\Desktop\Ванцевич\проект канск\Lenovo_A1000_IMG_20190212_164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32004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Lenovo\Desktop\Ванцевич\проект канск\DSC050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943" y="2971800"/>
            <a:ext cx="4038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Lenovo\Desktop\Ванцевич\проект канск\DSC050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399"/>
            <a:ext cx="4267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Lenovo\Desktop\Ванцевич\проект канск\DSC051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328" y="3320000"/>
            <a:ext cx="3440263" cy="2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Lenovo\Desktop\Ванцевич\проект канск\DSC0510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64" y="3409098"/>
            <a:ext cx="3505200" cy="24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Lenovo\Desktop\Ванцевич\проект канск\Lenovo_A1000_IMG_20190321_09593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76637"/>
            <a:ext cx="2722729" cy="337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Lenovo\Desktop\Ванцевич\проект канск\арка\Lenovo_A1000_IMG_20190321_1225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1625"/>
            <a:ext cx="2575725" cy="343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Lenovo\Desktop\Ванцевич\проект канск\Lenovo_A1000_IMG_20190319_10023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5663" y="3786818"/>
            <a:ext cx="2834937" cy="307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Desktop\Ванцевич\Lenovo_A1000_IMG_20190402_11030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2820" y="4038600"/>
            <a:ext cx="2110695" cy="31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8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874" y="368973"/>
            <a:ext cx="83772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Ванцевич\Lenovo_A1000_IMG_20190329_115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0358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esktop\Ванцевич\Lenovo_A1000_IMG_20190329_115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36295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esktop\Ванцевич\Lenovo_A1000_IMG_20190329_1153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esktop\Ванцевич\Lenovo_A1000_IMG_20190329_1157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029" y="1941095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Lenovo\Desktop\Ванцевич\Lenovo_A1000_IMG_20190329_1155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9146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3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Ванцевич\проект канск\DSC05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5235" y="1752600"/>
            <a:ext cx="6858000" cy="44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35" y="533400"/>
            <a:ext cx="82296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08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III </a:t>
            </a:r>
            <a:r>
              <a:rPr lang="ru-RU" sz="3200" dirty="0">
                <a:solidFill>
                  <a:srgbClr val="FF0000"/>
                </a:solidFill>
              </a:rPr>
              <a:t>этап – итоговый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2259869"/>
              </p:ext>
            </p:extLst>
          </p:nvPr>
        </p:nvGraphicFramePr>
        <p:xfrm>
          <a:off x="732892" y="1828800"/>
          <a:ext cx="6077585" cy="755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7585"/>
              </a:tblGrid>
              <a:tr h="755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Торжественное открытие объектов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Заполнение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смайликами  «Поляны Впечатлений»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 Анкетирование родителей «Мои  пожелания и впечатления» о проведенной акции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3" name="Picture 5" descr="C:\Users\Lenovo\Desktop\Поляна впечатлений\DSC05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260203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0623"/>
            <a:ext cx="4134908" cy="274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2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1661</TotalTime>
  <Words>297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Муниципальное бюджетное дошкольное образовательное учреждение «Детский сад комбинированного вида № 7 «Улыбка» г. Канск                    Проект  «УЛЫБКА – НАШ УЮТНЫЙ ДОМ!»                                                                              Воспитатель: С.Е.Ванцевич                                                                                            Н.Н.Кузьмина   </vt:lpstr>
      <vt:lpstr>«Знаменитые места города Канска» </vt:lpstr>
      <vt:lpstr>Слайд 3</vt:lpstr>
      <vt:lpstr>Слайд 4</vt:lpstr>
      <vt:lpstr>I этап - организационный</vt:lpstr>
      <vt:lpstr>II этап – основной</vt:lpstr>
      <vt:lpstr>Слайд 7</vt:lpstr>
      <vt:lpstr>Слайд 8</vt:lpstr>
      <vt:lpstr>III этап – итоговый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93</cp:revision>
  <dcterms:created xsi:type="dcterms:W3CDTF">2018-05-07T02:44:35Z</dcterms:created>
  <dcterms:modified xsi:type="dcterms:W3CDTF">2019-08-02T07:18:22Z</dcterms:modified>
</cp:coreProperties>
</file>